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399" r:id="rId1"/>
  </p:sldMasterIdLst>
  <p:sldIdLst>
    <p:sldId id="256" r:id="rId2"/>
  </p:sldIdLst>
  <p:sldSz cx="9144000" cy="6858000" type="screen4x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90" d="100"/>
          <a:sy n="90" d="100"/>
        </p:scale>
        <p:origin x="133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D-PanelTitle-GrommetsCombin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/>
              <a:t>按一下以編輯母片子標題樣式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fld id="{06E59D2B-2567-475C-8D1F-184EFA947E60}" type="datetimeFigureOut">
              <a:rPr lang="zh-TW" altLang="en-US" smtClean="0"/>
              <a:t>2026/5/25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fld id="{4EB8D6CB-985A-4B97-B840-D32DCAEA5F96}" type="slidenum">
              <a:rPr lang="zh-TW" altLang="en-US" smtClean="0"/>
              <a:t>‹#›</a:t>
            </a:fld>
            <a:endParaRPr lang="zh-TW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83991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全景圖片 (含標題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59D2B-2567-475C-8D1F-184EFA947E60}" type="datetimeFigureOut">
              <a:rPr lang="zh-TW" altLang="en-US" smtClean="0"/>
              <a:t>2026/5/25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8D6CB-985A-4B97-B840-D32DCAEA5F9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267096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與說明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59D2B-2567-475C-8D1F-184EFA947E60}" type="datetimeFigureOut">
              <a:rPr lang="zh-TW" altLang="en-US" smtClean="0"/>
              <a:t>2026/5/25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8D6CB-985A-4B97-B840-D32DCAEA5F96}" type="slidenum">
              <a:rPr lang="zh-TW" altLang="en-US" smtClean="0"/>
              <a:t>‹#›</a:t>
            </a:fld>
            <a:endParaRPr lang="zh-TW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48536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述 (含標題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59D2B-2567-475C-8D1F-184EFA947E60}" type="datetimeFigureOut">
              <a:rPr lang="zh-TW" altLang="en-US" smtClean="0"/>
              <a:t>2026/5/25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8D6CB-985A-4B97-B840-D32DCAEA5F96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48482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59D2B-2567-475C-8D1F-184EFA947E60}" type="datetimeFigureOut">
              <a:rPr lang="zh-TW" altLang="en-US" smtClean="0"/>
              <a:t>2026/5/25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8D6CB-985A-4B97-B840-D32DCAEA5F9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278329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述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59D2B-2567-475C-8D1F-184EFA947E60}" type="datetimeFigureOut">
              <a:rPr lang="zh-TW" altLang="en-US" smtClean="0"/>
              <a:t>2026/5/25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8D6CB-985A-4B97-B840-D32DCAEA5F96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06934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是非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59D2B-2567-475C-8D1F-184EFA947E60}" type="datetimeFigureOut">
              <a:rPr lang="zh-TW" altLang="en-US" smtClean="0"/>
              <a:t>2026/5/25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8D6CB-985A-4B97-B840-D32DCAEA5F96}" type="slidenum">
              <a:rPr lang="zh-TW" altLang="en-US" smtClean="0"/>
              <a:t>‹#›</a:t>
            </a:fld>
            <a:endParaRPr lang="zh-TW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76718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59D2B-2567-475C-8D1F-184EFA947E60}" type="datetimeFigureOut">
              <a:rPr lang="zh-TW" altLang="en-US" smtClean="0"/>
              <a:t>2026/5/25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8D6CB-985A-4B97-B840-D32DCAEA5F96}" type="slidenum">
              <a:rPr lang="zh-TW" altLang="en-US" smtClean="0"/>
              <a:t>‹#›</a:t>
            </a:fld>
            <a:endParaRPr lang="zh-TW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86498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59D2B-2567-475C-8D1F-184EFA947E60}" type="datetimeFigureOut">
              <a:rPr lang="zh-TW" altLang="en-US" smtClean="0"/>
              <a:t>2026/5/25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8D6CB-985A-4B97-B840-D32DCAEA5F96}" type="slidenum">
              <a:rPr lang="zh-TW" altLang="en-US" smtClean="0"/>
              <a:t>‹#›</a:t>
            </a:fld>
            <a:endParaRPr lang="zh-TW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42206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6" y="2354670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59D2B-2567-475C-8D1F-184EFA947E60}" type="datetimeFigureOut">
              <a:rPr lang="zh-TW" altLang="en-US" smtClean="0"/>
              <a:t>2026/5/25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8D6CB-985A-4B97-B840-D32DCAEA5F9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028621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59D2B-2567-475C-8D1F-184EFA947E60}" type="datetimeFigureOut">
              <a:rPr lang="zh-TW" altLang="en-US" smtClean="0"/>
              <a:t>2026/5/25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8D6CB-985A-4B97-B840-D32DCAEA5F96}" type="slidenum">
              <a:rPr lang="zh-TW" altLang="en-US" smtClean="0"/>
              <a:t>‹#›</a:t>
            </a:fld>
            <a:endParaRPr lang="zh-TW" altLang="en-US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4325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957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59D2B-2567-475C-8D1F-184EFA947E60}" type="datetimeFigureOut">
              <a:rPr lang="zh-TW" altLang="en-US" smtClean="0"/>
              <a:t>2026/5/25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8D6CB-985A-4B97-B840-D32DCAEA5F9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141507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2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2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59D2B-2567-475C-8D1F-184EFA947E60}" type="datetimeFigureOut">
              <a:rPr lang="zh-TW" altLang="en-US" smtClean="0"/>
              <a:t>2026/5/25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8D6CB-985A-4B97-B840-D32DCAEA5F96}" type="slidenum">
              <a:rPr lang="zh-TW" altLang="en-US" smtClean="0"/>
              <a:t>‹#›</a:t>
            </a:fld>
            <a:endParaRPr lang="zh-TW" altLang="en-US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885419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59D2B-2567-475C-8D1F-184EFA947E60}" type="datetimeFigureOut">
              <a:rPr lang="zh-TW" altLang="en-US" smtClean="0"/>
              <a:t>2026/5/25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8D6CB-985A-4B97-B840-D32DCAEA5F96}" type="slidenum">
              <a:rPr lang="zh-TW" altLang="en-US" smtClean="0"/>
              <a:t>‹#›</a:t>
            </a:fld>
            <a:endParaRPr lang="zh-TW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54503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59D2B-2567-475C-8D1F-184EFA947E60}" type="datetimeFigureOut">
              <a:rPr lang="zh-TW" altLang="en-US" smtClean="0"/>
              <a:t>2026/5/25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8D6CB-985A-4B97-B840-D32DCAEA5F9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111679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59D2B-2567-475C-8D1F-184EFA947E60}" type="datetimeFigureOut">
              <a:rPr lang="zh-TW" altLang="en-US" smtClean="0"/>
              <a:t>2026/5/25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8D6CB-985A-4B97-B840-D32DCAEA5F96}" type="slidenum">
              <a:rPr lang="zh-TW" altLang="en-US" smtClean="0"/>
              <a:t>‹#›</a:t>
            </a:fld>
            <a:endParaRPr lang="zh-TW" alt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62113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59D2B-2567-475C-8D1F-184EFA947E60}" type="datetimeFigureOut">
              <a:rPr lang="zh-TW" altLang="en-US" smtClean="0"/>
              <a:t>2026/5/25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8D6CB-985A-4B97-B840-D32DCAEA5F9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968469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D-PanelContent-GrommetsCombined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06E59D2B-2567-475C-8D1F-184EFA947E60}" type="datetimeFigureOut">
              <a:rPr lang="zh-TW" altLang="en-US" smtClean="0"/>
              <a:t>2026/5/25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EB8D6CB-985A-4B97-B840-D32DCAEA5F9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662907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00" r:id="rId1"/>
    <p:sldLayoutId id="2147484401" r:id="rId2"/>
    <p:sldLayoutId id="2147484402" r:id="rId3"/>
    <p:sldLayoutId id="2147484403" r:id="rId4"/>
    <p:sldLayoutId id="2147484404" r:id="rId5"/>
    <p:sldLayoutId id="2147484405" r:id="rId6"/>
    <p:sldLayoutId id="2147484406" r:id="rId7"/>
    <p:sldLayoutId id="2147484407" r:id="rId8"/>
    <p:sldLayoutId id="2147484408" r:id="rId9"/>
    <p:sldLayoutId id="2147484409" r:id="rId10"/>
    <p:sldLayoutId id="2147484410" r:id="rId11"/>
    <p:sldLayoutId id="2147484411" r:id="rId12"/>
    <p:sldLayoutId id="2147484412" r:id="rId13"/>
    <p:sldLayoutId id="2147484413" r:id="rId14"/>
    <p:sldLayoutId id="2147484414" r:id="rId15"/>
    <p:sldLayoutId id="2147484415" r:id="rId16"/>
    <p:sldLayoutId id="2147484416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594" userDrawn="1">
          <p15:clr>
            <a:srgbClr val="F26B43"/>
          </p15:clr>
        </p15:guide>
        <p15:guide id="2" pos="5400" userDrawn="1">
          <p15:clr>
            <a:srgbClr val="F26B43"/>
          </p15:clr>
        </p15:guide>
        <p15:guide id="3" orient="horz" pos="4008" userDrawn="1">
          <p15:clr>
            <a:srgbClr val="F26B43"/>
          </p15:clr>
        </p15:guide>
        <p15:guide id="4" orient="horz" pos="1440" userDrawn="1">
          <p15:clr>
            <a:srgbClr val="F26B43"/>
          </p15:clr>
        </p15:guide>
        <p15:guide id="5" orient="horz" pos="3720" userDrawn="1">
          <p15:clr>
            <a:srgbClr val="F26B43"/>
          </p15:clr>
        </p15:guide>
        <p15:guide id="6" orient="horz" pos="2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內容版面配置區 4">
            <a:extLst>
              <a:ext uri="{FF2B5EF4-FFF2-40B4-BE49-F238E27FC236}">
                <a16:creationId xmlns:a16="http://schemas.microsoft.com/office/drawing/2014/main" id="{5EC0F650-7A2C-4088-81E2-AC2382D67A7E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781578" y="2169483"/>
            <a:ext cx="6479919" cy="33067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第一名　二技幼保系</a:t>
            </a:r>
            <a:endParaRPr lang="en-US" altLang="zh-TW" sz="4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第二名　二技高照系</a:t>
            </a:r>
            <a:endParaRPr lang="en-US" altLang="zh-TW" sz="4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第三名　四技保營系</a:t>
            </a:r>
            <a:endParaRPr lang="en-US" altLang="zh-TW" sz="4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第四名　四技幼保系</a:t>
            </a:r>
            <a:endParaRPr lang="en-US" altLang="zh-TW" sz="4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endParaRPr lang="en-US" altLang="zh-TW" sz="4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algn="ctr"/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815FDC1E-6B06-45E5-AE98-E62A4015F20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71882" y="719452"/>
            <a:ext cx="8200230" cy="1303337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zh-TW" sz="4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115</a:t>
            </a:r>
            <a:r>
              <a:rPr lang="zh-TW" altLang="en-US" sz="4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年校慶創意啦啦舞蹈競賽名次</a:t>
            </a:r>
          </a:p>
        </p:txBody>
      </p:sp>
    </p:spTree>
    <p:extLst>
      <p:ext uri="{BB962C8B-B14F-4D97-AF65-F5344CB8AC3E}">
        <p14:creationId xmlns:p14="http://schemas.microsoft.com/office/powerpoint/2010/main" val="156955308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有機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有機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有機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A2BEDC8B-F191-493B-BA33-0F4F800A89D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4048</TotalTime>
  <Words>38</Words>
  <Application>Microsoft Office PowerPoint</Application>
  <PresentationFormat>如螢幕大小 (4:3)</PresentationFormat>
  <Paragraphs>5</Paragraphs>
  <Slides>1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5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7" baseType="lpstr">
      <vt:lpstr>微軟正黑體</vt:lpstr>
      <vt:lpstr>新細明體</vt:lpstr>
      <vt:lpstr>標楷體</vt:lpstr>
      <vt:lpstr>Arial</vt:lpstr>
      <vt:lpstr>Garamond</vt:lpstr>
      <vt:lpstr>有機</vt:lpstr>
      <vt:lpstr>115年校慶創意啦啦舞蹈競賽名次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109學年度挑戰盃班際拔河名次</dc:title>
  <dc:creator>魏鈺珊</dc:creator>
  <cp:lastModifiedBy>USER</cp:lastModifiedBy>
  <cp:revision>11</cp:revision>
  <cp:lastPrinted>2025-05-20T07:10:26Z</cp:lastPrinted>
  <dcterms:created xsi:type="dcterms:W3CDTF">2020-10-29T01:15:06Z</dcterms:created>
  <dcterms:modified xsi:type="dcterms:W3CDTF">2026-05-25T08:00:37Z</dcterms:modified>
</cp:coreProperties>
</file>