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9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399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670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853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84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7832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693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671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649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2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2862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32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415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541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5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116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21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6846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6E59D2B-2567-475C-8D1F-184EFA947E60}" type="datetimeFigureOut">
              <a:rPr lang="zh-TW" altLang="en-US" smtClean="0"/>
              <a:t>2026/5/25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B8D6CB-985A-4B97-B840-D32DCAEA5F9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6290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0" r:id="rId1"/>
    <p:sldLayoutId id="2147484401" r:id="rId2"/>
    <p:sldLayoutId id="2147484402" r:id="rId3"/>
    <p:sldLayoutId id="2147484403" r:id="rId4"/>
    <p:sldLayoutId id="2147484404" r:id="rId5"/>
    <p:sldLayoutId id="2147484405" r:id="rId6"/>
    <p:sldLayoutId id="2147484406" r:id="rId7"/>
    <p:sldLayoutId id="2147484407" r:id="rId8"/>
    <p:sldLayoutId id="2147484408" r:id="rId9"/>
    <p:sldLayoutId id="2147484409" r:id="rId10"/>
    <p:sldLayoutId id="2147484410" r:id="rId11"/>
    <p:sldLayoutId id="2147484411" r:id="rId12"/>
    <p:sldLayoutId id="2147484412" r:id="rId13"/>
    <p:sldLayoutId id="2147484413" r:id="rId14"/>
    <p:sldLayoutId id="2147484414" r:id="rId15"/>
    <p:sldLayoutId id="2147484415" r:id="rId16"/>
    <p:sldLayoutId id="214748441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94" userDrawn="1">
          <p15:clr>
            <a:srgbClr val="F26B43"/>
          </p15:clr>
        </p15:guide>
        <p15:guide id="2" pos="540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  <p15:guide id="4" orient="horz" pos="1440" userDrawn="1">
          <p15:clr>
            <a:srgbClr val="F26B43"/>
          </p15:clr>
        </p15:guide>
        <p15:guide id="5" orient="horz" pos="3720" userDrawn="1">
          <p15:clr>
            <a:srgbClr val="F26B43"/>
          </p15:clr>
        </p15:guide>
        <p15:guide id="6" orient="horz" pos="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5EC0F650-7A2C-4088-81E2-AC2382D67A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579559" y="2382134"/>
            <a:ext cx="5984875" cy="33067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第一名　二技護理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102</a:t>
            </a:r>
          </a:p>
          <a:p>
            <a:pPr marL="0" indent="0" algn="ctr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第二名　二技幼保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</a:p>
          <a:p>
            <a:pPr marL="0" indent="0" algn="ctr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第三名　四技保營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202</a:t>
            </a:r>
          </a:p>
          <a:p>
            <a:pPr marL="0" indent="0" algn="ctr">
              <a:buNone/>
            </a:pP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第四名　四技幼保</a:t>
            </a:r>
            <a:r>
              <a:rPr lang="en-US" altLang="zh-TW" sz="4400">
                <a:latin typeface="標楷體" panose="03000509000000000000" pitchFamily="65" charset="-120"/>
                <a:ea typeface="標楷體" panose="03000509000000000000" pitchFamily="65" charset="-120"/>
              </a:rPr>
              <a:t>101</a:t>
            </a:r>
            <a:endParaRPr lang="en-US" altLang="zh-TW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815FDC1E-6B06-45E5-AE98-E62A4015F2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1882" y="719452"/>
            <a:ext cx="8200230" cy="1303337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115</a:t>
            </a:r>
            <a:r>
              <a:rPr lang="zh-TW" altLang="en-US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年校慶系列活動</a:t>
            </a:r>
            <a:br>
              <a:rPr lang="en-US" altLang="zh-TW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挑戰盃班際拔河賽名次</a:t>
            </a:r>
          </a:p>
        </p:txBody>
      </p:sp>
    </p:spTree>
    <p:extLst>
      <p:ext uri="{BB962C8B-B14F-4D97-AF65-F5344CB8AC3E}">
        <p14:creationId xmlns:p14="http://schemas.microsoft.com/office/powerpoint/2010/main" val="15695530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42</TotalTime>
  <Words>41</Words>
  <Application>Microsoft Office PowerPoint</Application>
  <PresentationFormat>如螢幕大小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微軟正黑體</vt:lpstr>
      <vt:lpstr>新細明體</vt:lpstr>
      <vt:lpstr>標楷體</vt:lpstr>
      <vt:lpstr>Arial</vt:lpstr>
      <vt:lpstr>Garamond</vt:lpstr>
      <vt:lpstr>有機</vt:lpstr>
      <vt:lpstr>115年校慶系列活動 挑戰盃班際拔河賽名次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109學年度挑戰盃班際拔河名次</dc:title>
  <dc:creator>魏鈺珊</dc:creator>
  <cp:lastModifiedBy>USER</cp:lastModifiedBy>
  <cp:revision>8</cp:revision>
  <dcterms:created xsi:type="dcterms:W3CDTF">2020-10-29T01:15:06Z</dcterms:created>
  <dcterms:modified xsi:type="dcterms:W3CDTF">2026-05-25T08:03:57Z</dcterms:modified>
</cp:coreProperties>
</file>